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charset="0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CFD302B-7FC2-9644-A82A-C5BA00F567F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1847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91848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49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850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229EA-221A-BC41-84A5-B343A0D79B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3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399BD-5D74-FD48-B650-7E18D5B389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16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547AF-9065-C44D-8315-CAE7891D45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4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447B6-0D94-3340-9609-096E0EAC62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2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51DA0-C65B-F048-86B3-84FFE038B7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9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6BB3C-2B90-DB47-935E-6DCEC1B0AD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6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42FA6-2886-0144-8825-55D377394F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1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F24F76-5D56-FD41-9EB8-8B3BCE61BC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6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FEF2B-325E-864E-BE29-F8C6DF4998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5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E4E46-035C-CB44-BF35-3FCBD56BF2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9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90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90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9C01B1BC-5067-EE4A-9EA8-98159FFC3B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082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29082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82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29082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p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0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nkerdcad.com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Tinkercad</a:t>
            </a:r>
            <a:r>
              <a:rPr lang="en-US" dirty="0" smtClean="0"/>
              <a:t> to Design </a:t>
            </a:r>
            <a:r>
              <a:rPr lang="en-US" dirty="0" smtClean="0"/>
              <a:t>Tessellations for 3D Printing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Nora Strasser</a:t>
            </a:r>
          </a:p>
          <a:p>
            <a:r>
              <a:rPr lang="en-US" dirty="0" smtClean="0"/>
              <a:t>Friends University</a:t>
            </a:r>
          </a:p>
          <a:p>
            <a:r>
              <a:rPr lang="en-US" dirty="0" err="1" smtClean="0"/>
              <a:t>strasser@friends.edu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331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Tinkercad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www.tinkerdcad.com</a:t>
            </a:r>
            <a:endParaRPr lang="en-US" dirty="0" smtClean="0"/>
          </a:p>
          <a:p>
            <a:r>
              <a:rPr lang="en-US" dirty="0" smtClean="0"/>
              <a:t>Create account</a:t>
            </a:r>
          </a:p>
          <a:p>
            <a:r>
              <a:rPr lang="en-US" dirty="0" smtClean="0"/>
              <a:t>Start tinkering!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alphaModFix amt="88000"/>
          </a:blip>
          <a:stretch>
            <a:fillRect/>
          </a:stretch>
        </p:blipFill>
        <p:spPr>
          <a:xfrm>
            <a:off x="1371600" y="3657600"/>
            <a:ext cx="4095750" cy="254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36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Tessellation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“Create New Design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Put the ruler on the Work Plane. </a:t>
            </a:r>
          </a:p>
          <a:p>
            <a:endParaRPr lang="en-US" dirty="0" smtClean="0"/>
          </a:p>
          <a:p>
            <a:r>
              <a:rPr lang="en-US" dirty="0" smtClean="0"/>
              <a:t>Drag a Red Box onto the </a:t>
            </a:r>
            <a:r>
              <a:rPr lang="en-US" dirty="0" smtClean="0"/>
              <a:t>Work Plane.</a:t>
            </a:r>
          </a:p>
          <a:p>
            <a:endParaRPr lang="en-US" dirty="0" smtClean="0"/>
          </a:p>
          <a:p>
            <a:r>
              <a:rPr lang="en-US" dirty="0" smtClean="0"/>
              <a:t>Adjust the Red Box to 50mm x 50mm with a height of 6mm.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Drag a </a:t>
            </a:r>
            <a:r>
              <a:rPr lang="en-US" dirty="0" smtClean="0"/>
              <a:t>Cylinder</a:t>
            </a:r>
            <a:r>
              <a:rPr lang="en-US" dirty="0" smtClean="0"/>
              <a:t> </a:t>
            </a:r>
            <a:r>
              <a:rPr lang="en-US" dirty="0" smtClean="0"/>
              <a:t>onto the </a:t>
            </a:r>
            <a:r>
              <a:rPr lang="en-US" dirty="0" smtClean="0"/>
              <a:t>Work Plane.</a:t>
            </a:r>
          </a:p>
          <a:p>
            <a:r>
              <a:rPr lang="en-US" dirty="0" smtClean="0"/>
              <a:t>Adjust the Cylinder to a diameter of       50 mm and a height of 6mm.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2667000"/>
            <a:ext cx="1447800" cy="1612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4648200"/>
            <a:ext cx="1371600" cy="15280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1524000"/>
            <a:ext cx="1079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279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Tessellation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Duplicate the Cylinder.</a:t>
            </a:r>
          </a:p>
          <a:p>
            <a:endParaRPr lang="en-US" dirty="0"/>
          </a:p>
          <a:p>
            <a:r>
              <a:rPr lang="en-US" dirty="0" smtClean="0"/>
              <a:t>Drag one Cylinder so that the vertical diameter line coincides with the right side of the box.</a:t>
            </a:r>
          </a:p>
          <a:p>
            <a:r>
              <a:rPr lang="en-US" dirty="0" smtClean="0"/>
              <a:t>Drag the other Cylinder so that the vertical diameter line coincides with the left side of the box.</a:t>
            </a:r>
          </a:p>
          <a:p>
            <a:r>
              <a:rPr lang="en-US" dirty="0" smtClean="0"/>
              <a:t>Change the left Cylinder to a hole.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600200"/>
            <a:ext cx="609600" cy="698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5334000"/>
            <a:ext cx="11049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4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Tessellation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all the objects and group them.</a:t>
            </a:r>
          </a:p>
          <a:p>
            <a:endParaRPr lang="en-US" dirty="0"/>
          </a:p>
          <a:p>
            <a:r>
              <a:rPr lang="en-US" dirty="0" smtClean="0"/>
              <a:t>Whatever you do to one side of the box, you have to duplicate for the other side and make it a hole.</a:t>
            </a:r>
          </a:p>
          <a:p>
            <a:r>
              <a:rPr lang="en-US" dirty="0" smtClean="0"/>
              <a:t>Change the name of your object.</a:t>
            </a:r>
          </a:p>
          <a:p>
            <a:endParaRPr lang="en-US" dirty="0" smtClean="0"/>
          </a:p>
          <a:p>
            <a:r>
              <a:rPr lang="en-US" dirty="0" smtClean="0"/>
              <a:t>Once you have completed your object, you can create an </a:t>
            </a:r>
            <a:r>
              <a:rPr lang="en-US" dirty="0" err="1" smtClean="0"/>
              <a:t>stl</a:t>
            </a:r>
            <a:r>
              <a:rPr lang="en-US" dirty="0" smtClean="0"/>
              <a:t> file to print.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4800" y="1752600"/>
            <a:ext cx="723900" cy="60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733800"/>
            <a:ext cx="2197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4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 Tessellation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Export.</a:t>
            </a:r>
          </a:p>
          <a:p>
            <a:endParaRPr lang="en-US" dirty="0"/>
          </a:p>
          <a:p>
            <a:r>
              <a:rPr lang="en-US" dirty="0" smtClean="0"/>
              <a:t>A popup box will appear.</a:t>
            </a:r>
          </a:p>
          <a:p>
            <a:endParaRPr lang="en-US" dirty="0"/>
          </a:p>
          <a:p>
            <a:r>
              <a:rPr lang="en-US" dirty="0" smtClean="0"/>
              <a:t>Choose .STL for most printers.</a:t>
            </a:r>
          </a:p>
          <a:p>
            <a:r>
              <a:rPr lang="en-US" dirty="0" smtClean="0"/>
              <a:t>You can also choose only part of your design or the entire design.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600200"/>
            <a:ext cx="1206500" cy="60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447800"/>
            <a:ext cx="2667000" cy="273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04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ruler to help align objects.</a:t>
            </a:r>
          </a:p>
          <a:p>
            <a:endParaRPr lang="en-US" dirty="0" smtClean="0"/>
          </a:p>
          <a:p>
            <a:r>
              <a:rPr lang="en-US" dirty="0" smtClean="0"/>
              <a:t>Group objects and use the align tool to help position objects.</a:t>
            </a:r>
          </a:p>
          <a:p>
            <a:endParaRPr lang="en-US" dirty="0" smtClean="0"/>
          </a:p>
          <a:p>
            <a:r>
              <a:rPr lang="en-US" dirty="0" smtClean="0"/>
              <a:t>Be very precise in your measurements.</a:t>
            </a:r>
          </a:p>
          <a:p>
            <a:r>
              <a:rPr lang="en-US" dirty="0" smtClean="0"/>
              <a:t>Be careful not to sink your objects into the Work Plane.</a:t>
            </a:r>
          </a:p>
          <a:p>
            <a:r>
              <a:rPr lang="en-US" dirty="0" smtClean="0"/>
              <a:t>Print multiples of your objects in different colors.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124200"/>
            <a:ext cx="774700" cy="685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1524000"/>
            <a:ext cx="10795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404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M10203778">
  <a:themeElements>
    <a:clrScheme name="Office Theme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ffice Theme">
      <a:majorFont>
        <a:latin typeface="Garamond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TM10203778</Template>
  <TotalTime>2065</TotalTime>
  <Words>281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TM10203778</vt:lpstr>
      <vt:lpstr>Using Tinkercad to Design Tessellations for 3D Printing</vt:lpstr>
      <vt:lpstr>Tinkercad</vt:lpstr>
      <vt:lpstr>Designing a Tessellation</vt:lpstr>
      <vt:lpstr>Designing a Tessellation</vt:lpstr>
      <vt:lpstr>Designing a Tessellation</vt:lpstr>
      <vt:lpstr>Designing a Tessellation</vt:lpstr>
      <vt:lpstr>Helpful Pointers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Tinkercad to Design and Print Tesselations</dc:title>
  <dc:subject/>
  <dc:creator/>
  <cp:keywords/>
  <dc:description/>
  <cp:lastModifiedBy>Nora Strasser</cp:lastModifiedBy>
  <cp:revision>18</cp:revision>
  <cp:lastPrinted>1601-01-01T00:00:00Z</cp:lastPrinted>
  <dcterms:created xsi:type="dcterms:W3CDTF">1601-01-01T00:00:00Z</dcterms:created>
  <dcterms:modified xsi:type="dcterms:W3CDTF">2019-10-01T00:21:59Z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TC102037781033</vt:lpwstr>
  </property>
</Properties>
</file>